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5143500" type="screen16x9"/>
  <p:notesSz cx="13004800" cy="9753600"/>
  <p:defaultTextStyle>
    <a:defPPr>
      <a:defRPr lang="de-DE"/>
    </a:defPPr>
    <a:lvl1pPr marL="0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6962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3925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0887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47851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4813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1776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08738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95702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1164" userDrawn="1">
          <p15:clr>
            <a:srgbClr val="A4A3A4"/>
          </p15:clr>
        </p15:guide>
        <p15:guide id="2" pos="-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6D4"/>
    <a:srgbClr val="D0D8E8"/>
    <a:srgbClr val="F5F4F0"/>
    <a:srgbClr val="F4F2EA"/>
    <a:srgbClr val="4F334E"/>
    <a:srgbClr val="8390FF"/>
    <a:srgbClr val="948B6C"/>
    <a:srgbClr val="FB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94479" autoAdjust="0"/>
  </p:normalViewPr>
  <p:slideViewPr>
    <p:cSldViewPr>
      <p:cViewPr varScale="1">
        <p:scale>
          <a:sx n="142" d="100"/>
          <a:sy n="142" d="100"/>
        </p:scale>
        <p:origin x="360" y="120"/>
      </p:cViewPr>
      <p:guideLst>
        <p:guide orient="horz" pos="-1164"/>
        <p:guide pos="-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DDC49-609A-3B44-A1C6-133788245302}" type="datetime1">
              <a:rPr lang="de-DE" smtClean="0"/>
              <a:pPr/>
              <a:t>26.04.2022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61A5-9AB9-1949-9B9A-C46C190AE8BF}" type="datetime1">
              <a:rPr lang="de-DE" smtClean="0"/>
              <a:pPr/>
              <a:t>26.04.2022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731838"/>
            <a:ext cx="65024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300163" y="4632325"/>
            <a:ext cx="10404475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6962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3925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0887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47851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4813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1776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08738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295702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C1A0-EAC7-FF46-B484-6832FF4081D7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549124" y="2451200"/>
            <a:ext cx="7623279" cy="584775"/>
          </a:xfrm>
          <a:prstGeom prst="rect">
            <a:avLst/>
          </a:prstGeom>
        </p:spPr>
        <p:txBody>
          <a:bodyPr vert="horz"/>
          <a:lstStyle>
            <a:lvl1pPr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660797" y="2198515"/>
            <a:ext cx="5786438" cy="30122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611560" y="3129628"/>
            <a:ext cx="6400800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800" y="988761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7624" y="1635646"/>
            <a:ext cx="5786438" cy="230832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800" y="988761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595" y="1635646"/>
            <a:ext cx="5811749" cy="230832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spcAft>
                <a:spcPts val="377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2000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11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700088"/>
            <a:ext cx="9144000" cy="410391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708" y="1525"/>
            <a:ext cx="9130468" cy="5140454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1442-76F6-0047-9EC6-9C35C6FEA6B1}" type="datetime1">
              <a:rPr lang="de-DE" smtClean="0"/>
              <a:pPr/>
              <a:t>26.04.2022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1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1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2380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Bildschirmpräsentation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(ZVW);Voss, Christine</dc:creator>
  <cp:lastModifiedBy>Jan Riechel</cp:lastModifiedBy>
  <cp:revision>143</cp:revision>
  <dcterms:created xsi:type="dcterms:W3CDTF">2017-08-09T09:33:14Z</dcterms:created>
  <dcterms:modified xsi:type="dcterms:W3CDTF">2022-04-26T13:09:55Z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